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and his friends often work very hard for little money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do not mind. They want to keep this traditional art form alive.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可知，王和他的朋友们经常努力工作却赚很少的钱，但他们并不介意，因为他们想把这种传统艺术保留下去。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82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83181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  the   best  title  of  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4.eps" descr="id:21475020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889204"/>
            <a:ext cx="4680520" cy="59673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096684"/>
            <a:ext cx="1127896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5000"/>
              </a:lnSpc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Wang Weifang and the shadow puppet plays/Shadow puppet plays/A shadow puppet play/A kind of ancient Chinese art—shadow puppet 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32862" y="4311680"/>
            <a:ext cx="11278968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本文主要介绍了中国的一种古老的艺术形式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皮影戏，并讲述了王伟方和他的朋友们为保护皮影戏所做出的努力。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27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39" y="908720"/>
            <a:ext cx="11461863" cy="1223111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3005437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文主要介绍了中国的一种古老的艺术形式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皮影戏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并讲述了王伟方和他的朋友们为保护皮影戏所做出的努力。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68037"/>
            <a:ext cx="2664296" cy="651057"/>
          </a:xfrm>
          <a:prstGeom prst="rect">
            <a:avLst/>
          </a:prstGeom>
        </p:spPr>
      </p:pic>
      <p:sp>
        <p:nvSpPr>
          <p:cNvPr id="17" name="内容占位符 1"/>
          <p:cNvSpPr txBox="1">
            <a:spLocks/>
          </p:cNvSpPr>
          <p:nvPr/>
        </p:nvSpPr>
        <p:spPr bwMode="auto">
          <a:xfrm>
            <a:off x="5087094" y="5400285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江苏盐城盐都区期末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96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Saturday, Wang Weifang puts on a play with his friends in a small town near Xi’an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audience can hear them, but they cannot see them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because they are putting on a shadow puppet play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Shadow puppets are made of hard leather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皮革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leather is cut out in the shape of a person, an animal or an object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puppet is painted in bright colours and put on a stick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puppets have movable arms and legs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03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shadow puppet play, Wang stands behind a white screen with lights behind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audience sit in front of the screen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and his friends hold the puppets very close to the screen so that the audience can see the puppets’ shadows clearly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move the puppets around and do the voices of the different characters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79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Shadow puppet play is a kind of ancient Chinese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with TV and films, shadow puppet plays are not as popular as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and his friends often work very hard for little money, but they do not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want to keep this traditional art form alive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7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shadow puppets made of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70366" y="1487624"/>
            <a:ext cx="1127896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They’re made of hard leather./Hard leather.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276872"/>
            <a:ext cx="1127896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Shadow puppets are made of hard leather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皮革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可知，皮影是用硬皮革做的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74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each puppet painted in bright colours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1539333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Yes./Yes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is.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276872"/>
            <a:ext cx="11278968" cy="160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puppet is painted in bright colours and put on a stick.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可知，每个木偶上都涂了鲜艳的颜色。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32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does Wang stand during a shadow puppet 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30914"/>
            <a:ext cx="1127896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stands behind a white screen./Behind a white screen.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388994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shadow puppet play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stands behind a white screen with lights behind it.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一场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皮影戏中，王站在一个白色的屏幕后面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90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Wang and his friends still work hard on shadow puppet plays without much money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 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2304139"/>
            <a:ext cx="1127896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they want to keep this traditional art form alive./To keep this traditional art form alive.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98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495</Words>
  <Application>Microsoft Office PowerPoint</Application>
  <PresentationFormat>自定义</PresentationFormat>
  <Paragraphs>30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